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karye.webb@gmail.com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.png"/><Relationship Id="rId10" Type="http://schemas.openxmlformats.org/officeDocument/2006/relationships/image" Target="../media/image10.png"/><Relationship Id="rId13" Type="http://schemas.openxmlformats.org/officeDocument/2006/relationships/image" Target="../media/image2.png"/><Relationship Id="rId1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openxmlformats.org/officeDocument/2006/relationships/image" Target="../media/image11.png"/><Relationship Id="rId15" Type="http://schemas.openxmlformats.org/officeDocument/2006/relationships/image" Target="../media/image13.png"/><Relationship Id="rId1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8.png"/><Relationship Id="rId8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0700" y="-214649"/>
            <a:ext cx="6673551" cy="47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9025" y="-444500"/>
            <a:ext cx="4181476" cy="278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8725" y="1"/>
            <a:ext cx="2621945" cy="189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88718" y="3158074"/>
            <a:ext cx="2843657" cy="198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436850" y="2343150"/>
            <a:ext cx="2244841" cy="149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74550" y="1627612"/>
            <a:ext cx="2128701" cy="1491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81125" y="3426592"/>
            <a:ext cx="2577900" cy="1716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03250" y="1666863"/>
            <a:ext cx="2533650" cy="18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923813" y="3805863"/>
            <a:ext cx="2543175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-535287" y="3688500"/>
            <a:ext cx="2676525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200926" y="3259048"/>
            <a:ext cx="2050526" cy="136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099838" y="1487400"/>
            <a:ext cx="2581275" cy="17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363358" y="2608025"/>
            <a:ext cx="1819367" cy="136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